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1"/>
  </p:notesMasterIdLst>
  <p:sldIdLst>
    <p:sldId id="372" r:id="rId2"/>
    <p:sldId id="392" r:id="rId3"/>
    <p:sldId id="390" r:id="rId4"/>
    <p:sldId id="389" r:id="rId5"/>
    <p:sldId id="350" r:id="rId6"/>
    <p:sldId id="352" r:id="rId7"/>
    <p:sldId id="358" r:id="rId8"/>
    <p:sldId id="363" r:id="rId9"/>
    <p:sldId id="388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ьшова Татьяна Алексеевна" initials="МТА" lastIdx="0" clrIdx="0">
    <p:extLst>
      <p:ext uri="{19B8F6BF-5375-455C-9EA6-DF929625EA0E}">
        <p15:presenceInfo xmlns:p15="http://schemas.microsoft.com/office/powerpoint/2012/main" userId="S-1-5-21-1249798811-1133177522-3657429382-1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 </a:t>
            </a:r>
          </a:p>
        </c:rich>
      </c:tx>
      <c:layout>
        <c:manualLayout>
          <c:xMode val="edge"/>
          <c:yMode val="edge"/>
          <c:x val="4.0346114292508874E-2"/>
          <c:y val="4.50889761713636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ремонта 2016 года на областной сети дорог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8.0029107491143295E-2"/>
                  <c:y val="5.833789997233921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DA37AE-F913-4890-AAC9-47690E1DD511}" type="CATEGORYNAME">
                      <a:rPr lang="ru-RU" sz="1000"/>
                      <a:pPr>
                        <a:defRPr/>
                      </a:pPr>
                      <a:t>[ИМЯ КАТЕГОРИИ]</a:t>
                    </a:fld>
                    <a:r>
                      <a:rPr lang="ru-RU" sz="1000" baseline="0" dirty="0"/>
                      <a:t>
</a:t>
                    </a:r>
                    <a:fld id="{2D7952DA-B9CA-4CBC-884D-6745C93F0F06}" type="PERCENTAGE">
                      <a:rPr lang="ru-RU" sz="1000" baseline="0"/>
                      <a:pPr>
                        <a:defRPr/>
                      </a:pPr>
                      <a:t>[ПРОЦЕНТ]</a:t>
                    </a:fld>
                    <a:endParaRPr lang="ru-RU" sz="1000" baseline="0" dirty="0"/>
                  </a:p>
                </c:rich>
              </c:tx>
              <c:spPr>
                <a:xfrm>
                  <a:off x="2589504" y="745709"/>
                  <a:ext cx="1102697" cy="623876"/>
                </a:xfrm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1332"/>
                        <a:gd name="adj2" fmla="val 48042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5797116435345313"/>
                      <c:h val="0.16280094151048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106463187165011"/>
                  <c:y val="-3.3916558372084529E-2"/>
                </c:manualLayout>
              </c:layout>
              <c:tx>
                <c:rich>
                  <a:bodyPr/>
                  <a:lstStyle/>
                  <a:p>
                    <a:fld id="{5EF07E39-5796-4865-AC0D-8D94F17F214D}" type="CATEGORYNAME">
                      <a:rPr lang="ru-RU" sz="1000"/>
                      <a:pPr/>
                      <a:t>[ИМЯ КАТЕГОРИИ]</a:t>
                    </a:fld>
                    <a:r>
                      <a:rPr lang="ru-RU" sz="1000" baseline="0" dirty="0"/>
                      <a:t>
</a:t>
                    </a:r>
                    <a:fld id="{1903F8C3-7532-4382-8DD7-B97E54FC5F5F}" type="PERCENTAGE">
                      <a:rPr lang="ru-RU" sz="1000" baseline="0"/>
                      <a:pPr/>
                      <a:t>[ПРОЦЕНТ]</a:t>
                    </a:fld>
                    <a:endParaRPr lang="ru-RU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7396680922523"/>
                      <c:h val="0.179956108075383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020818804346982E-2"/>
                  <c:y val="-0.236268507935513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CF3BC0-9629-48FB-AA8A-14ADC5146D87}" type="CATEGORYNAME">
                      <a:rPr lang="ru-RU" sz="1000"/>
                      <a:pPr>
                        <a:defRPr/>
                      </a:pPr>
                      <a:t>[ИМЯ КАТЕГОРИИ]</a:t>
                    </a:fld>
                    <a:r>
                      <a:rPr lang="ru-RU" sz="1000" baseline="0" dirty="0"/>
                      <a:t>
</a:t>
                    </a:r>
                    <a:fld id="{04D935F5-9BA7-4D39-B0D1-69B614652FAB}" type="PERCENTAGE">
                      <a:rPr lang="ru-RU" sz="1000" baseline="0"/>
                      <a:pPr>
                        <a:defRPr/>
                      </a:pPr>
                      <a:t>[ПРОЦЕНТ]</a:t>
                    </a:fld>
                    <a:endParaRPr lang="ru-RU" sz="1000" baseline="0" dirty="0"/>
                  </a:p>
                </c:rich>
              </c:tx>
              <c:spPr>
                <a:xfrm>
                  <a:off x="42833" y="627678"/>
                  <a:ext cx="1191787" cy="652753"/>
                </a:xfrm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33"/>
                        <a:gd name="adj2" fmla="val 131818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7881312929860119"/>
                      <c:h val="0.17033641777179331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В работе (2объекта)</c:v>
                </c:pt>
                <c:pt idx="1">
                  <c:v>Выполнено  (3объекта)</c:v>
                </c:pt>
                <c:pt idx="2">
                  <c:v>Не приступали ( 4объекта)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05040775519774"/>
          <c:y val="0.66125141565809187"/>
          <c:w val="0.43229630780294587"/>
          <c:h val="0.322880166173469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ремонта 2016 года на местной сети дорог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A2212C-766E-4A11-BAFA-5BBD68B4FFA8}" type="CATEGORYNAME">
                      <a:rPr lang="ru-RU" sz="900"/>
                      <a:pPr>
                        <a:defRPr/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4102897-0A29-4C18-88D6-982FDC3C1F43}" type="PERCENTAGE">
                      <a:rPr lang="ru-RU" sz="900" baseline="0"/>
                      <a:pPr>
                        <a:defRPr/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266043685292279"/>
                  <c:y val="-2.9826676478416882E-2"/>
                </c:manualLayout>
              </c:layout>
              <c:tx>
                <c:rich>
                  <a:bodyPr/>
                  <a:lstStyle/>
                  <a:p>
                    <a:fld id="{349CC811-DBA4-4C63-825C-3419C23179CA}" type="CATEGORYNAME">
                      <a:rPr lang="ru-RU" sz="1000"/>
                      <a:pPr/>
                      <a:t>[ИМЯ КАТЕГОРИИ]</a:t>
                    </a:fld>
                    <a:r>
                      <a:rPr lang="ru-RU" sz="1000" baseline="0" dirty="0"/>
                      <a:t>
</a:t>
                    </a:r>
                    <a:fld id="{4F1680B1-8D17-40A0-A967-7A2FC164A511}" type="PERCENTAGE">
                      <a:rPr lang="ru-RU" sz="1000" baseline="0"/>
                      <a:pPr/>
                      <a:t>[ПРОЦЕНТ]</a:t>
                    </a:fld>
                    <a:endParaRPr lang="ru-RU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5159110099557"/>
                      <c:h val="0.179371317331830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1580596391595588E-2"/>
                  <c:y val="-6.9595578449639109E-2"/>
                </c:manualLayout>
              </c:layout>
              <c:tx>
                <c:rich>
                  <a:bodyPr/>
                  <a:lstStyle/>
                  <a:p>
                    <a:fld id="{E64963A4-A1D4-4A6C-85E7-5945F2766353}" type="CATEGORYNAME">
                      <a:rPr lang="ru-RU" sz="1000"/>
                      <a:pPr/>
                      <a:t>[ИМЯ КАТЕГОРИИ]</a:t>
                    </a:fld>
                    <a:r>
                      <a:rPr lang="ru-RU" sz="1000" baseline="0" dirty="0"/>
                      <a:t>
</a:t>
                    </a:r>
                    <a:fld id="{0917D359-79D0-4B89-A14A-74DB6CBE134B}" type="PERCENTAGE">
                      <a:rPr lang="ru-RU" sz="1000" baseline="0"/>
                      <a:pPr/>
                      <a:t>[ПРОЦЕНТ]</a:t>
                    </a:fld>
                    <a:endParaRPr lang="ru-RU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В работе (11объектов)</c:v>
                </c:pt>
                <c:pt idx="1">
                  <c:v>Выполнено  (21объект)</c:v>
                </c:pt>
                <c:pt idx="2">
                  <c:v>Запланированно (23 объекта)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21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91915467117503"/>
          <c:y val="0.64995589931474329"/>
          <c:w val="0.43443649912188076"/>
          <c:h val="0.333930649715302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09D09B-D409-4F21-82CB-3D8917039C7B}" type="datetimeFigureOut">
              <a:rPr lang="ru-RU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BE1191-A1E1-4C86-8901-1F7C9BECA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7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E1191-A1E1-4C86-8901-1F7C9BECA09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F9425-FDA4-4CDD-AC37-6C2054C086B2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C752184-1E6E-4EF6-85C0-37A502009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95C48-E438-4E5E-9992-B7C36FC1C3B5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E330F-B4A2-45A1-BEBD-4D42FDD40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2C027-9C8A-472B-BBB6-1B953B2CC04D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8C247-E008-4CEF-B903-A5457B0C9F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510D7-9B2D-4A79-B797-0B52715C3095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F049DAC-45E5-42B1-9A42-45D0757A91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D987B-6314-4210-856F-0B8ED5ACF24A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9FDC2-8E8F-4722-B91C-40A70D2BD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BE7D0-B3AD-4821-8E4A-A65249EB797A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31DBD-61FC-4BBB-9923-A36E90DAB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05C57-723E-4FA9-9598-237E32B952EC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3CF0971-2D50-45F9-8178-0A0F7A512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7DC4E-0781-419E-881D-EEE29D0370B8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A0258-059D-43F8-AEB5-BF73A4234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B2D7-68DF-4FB1-88DA-A85EB9F12355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9856F-61E8-409F-B66C-5225D2FDA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16134-3BEC-4DDA-9C40-6A7E3CD725A4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497A7-B163-4BA5-AA19-2FF6E2205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06B60-24BA-4162-9897-005E0CBCD61E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C0C7B-4DA6-4B35-AA0F-51EA11A03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CF4A0B-36F6-49E8-9BEE-3C8F0B335523}" type="datetimeFigureOut">
              <a:rPr lang="ru-RU" smtClean="0"/>
              <a:pPr>
                <a:defRPr/>
              </a:pPr>
              <a:t>11.08.2016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B7B3C9B-D76A-455C-89C0-8C8C25780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106" y="1352144"/>
            <a:ext cx="875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5060" y="243191"/>
            <a:ext cx="69027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На территории Воскресенского муниципального района  на 2016 год</a:t>
            </a:r>
          </a:p>
          <a:p>
            <a:pPr algn="ctr"/>
            <a:r>
              <a:rPr lang="ru-RU" sz="1400" b="1" dirty="0" smtClean="0"/>
              <a:t> на автодорогах регионального и муниципального значения </a:t>
            </a:r>
          </a:p>
          <a:p>
            <a:pPr algn="ctr"/>
            <a:r>
              <a:rPr lang="ru-RU" sz="1400" b="1" dirty="0"/>
              <a:t>з</a:t>
            </a:r>
            <a:r>
              <a:rPr lang="ru-RU" sz="1400" b="1" dirty="0" smtClean="0"/>
              <a:t>апланировано отремонтировать  </a:t>
            </a:r>
            <a:r>
              <a:rPr lang="ru-RU" sz="1400" b="1" u="sng" dirty="0" smtClean="0"/>
              <a:t>63,5 км</a:t>
            </a:r>
            <a:r>
              <a:rPr lang="ru-RU" sz="1400" b="1" dirty="0" smtClean="0"/>
              <a:t>  дорожного покрытия  :</a:t>
            </a:r>
            <a:r>
              <a:rPr lang="ru-RU" sz="1200" dirty="0" smtClean="0"/>
              <a:t>  </a:t>
            </a:r>
          </a:p>
          <a:p>
            <a:pPr algn="ctr"/>
            <a:endParaRPr lang="ru-RU" sz="1200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- </a:t>
            </a:r>
            <a:r>
              <a:rPr lang="ru-RU" sz="1400" b="1" dirty="0"/>
              <a:t>н</a:t>
            </a:r>
            <a:r>
              <a:rPr lang="ru-RU" sz="1400" b="1" dirty="0" smtClean="0"/>
              <a:t>а областных  а/д :          38,8 км</a:t>
            </a:r>
          </a:p>
          <a:p>
            <a:r>
              <a:rPr lang="ru-RU" sz="1400" b="1" dirty="0" smtClean="0"/>
              <a:t>- на муниципальных а/д :  24,7 км </a:t>
            </a:r>
          </a:p>
          <a:p>
            <a:r>
              <a:rPr lang="ru-RU" sz="1300" dirty="0" smtClean="0"/>
              <a:t> </a:t>
            </a:r>
          </a:p>
          <a:p>
            <a:endParaRPr lang="ru-RU" sz="1300" dirty="0" smtClean="0"/>
          </a:p>
          <a:p>
            <a:r>
              <a:rPr lang="ru-RU" sz="1300" dirty="0" smtClean="0"/>
              <a:t> </a:t>
            </a:r>
            <a:r>
              <a:rPr lang="ru-RU" sz="1300" b="1" u="sng" dirty="0" smtClean="0"/>
              <a:t>на региональных дорогах</a:t>
            </a:r>
            <a:r>
              <a:rPr lang="ru-RU" sz="1300" b="1" u="sng" dirty="0"/>
              <a:t> </a:t>
            </a:r>
            <a:r>
              <a:rPr lang="ru-RU" sz="1300" b="1" u="sng" dirty="0" smtClean="0"/>
              <a:t> 38,8 км:                                                   </a:t>
            </a:r>
          </a:p>
          <a:p>
            <a:r>
              <a:rPr lang="ru-RU" sz="1300" dirty="0" smtClean="0"/>
              <a:t> Замена асфальтобетонного покрытия : 8,4 км </a:t>
            </a:r>
          </a:p>
          <a:p>
            <a:pPr lvl="0"/>
            <a:r>
              <a:rPr lang="ru-RU" sz="1300" dirty="0" smtClean="0"/>
              <a:t> Устройство защитного слоя </a:t>
            </a:r>
            <a:r>
              <a:rPr lang="ru-RU" sz="1300" dirty="0" err="1" smtClean="0"/>
              <a:t>Новочип</a:t>
            </a:r>
            <a:r>
              <a:rPr lang="ru-RU" sz="1300" dirty="0" smtClean="0"/>
              <a:t>:  30,4 км</a:t>
            </a:r>
          </a:p>
          <a:p>
            <a:pPr lvl="0"/>
            <a:r>
              <a:rPr lang="ru-RU" sz="1300" b="1" dirty="0" smtClean="0"/>
              <a:t> Бюджет Московской области</a:t>
            </a:r>
          </a:p>
          <a:p>
            <a:pPr lvl="0"/>
            <a:endParaRPr lang="ru-RU" sz="1300" b="1" u="sng" dirty="0" smtClean="0"/>
          </a:p>
          <a:p>
            <a:pPr lvl="0"/>
            <a:endParaRPr lang="ru-RU" sz="1300" b="1" u="sng" dirty="0" smtClean="0"/>
          </a:p>
          <a:p>
            <a:pPr lvl="0"/>
            <a:r>
              <a:rPr lang="ru-RU" sz="1300" b="1" u="sng" dirty="0" smtClean="0"/>
              <a:t>на </a:t>
            </a:r>
            <a:r>
              <a:rPr lang="ru-RU" sz="1300" b="1" u="sng" dirty="0"/>
              <a:t>муниципальных дорогах </a:t>
            </a:r>
            <a:r>
              <a:rPr lang="ru-RU" sz="1300" b="1" u="sng" dirty="0" smtClean="0"/>
              <a:t> 24,7 км:</a:t>
            </a:r>
            <a:endParaRPr lang="ru-RU" sz="1300" b="1" u="sng" dirty="0"/>
          </a:p>
          <a:p>
            <a:r>
              <a:rPr lang="ru-RU" sz="1300" dirty="0" smtClean="0"/>
              <a:t>Ремонт покрытия по </a:t>
            </a:r>
            <a:r>
              <a:rPr lang="ru-RU" sz="1300" dirty="0"/>
              <a:t>Поселениям: </a:t>
            </a:r>
          </a:p>
          <a:p>
            <a:pPr lvl="0"/>
            <a:r>
              <a:rPr lang="ru-RU" sz="1300" dirty="0" err="1" smtClean="0"/>
              <a:t>г.п</a:t>
            </a:r>
            <a:r>
              <a:rPr lang="ru-RU" sz="1300" dirty="0"/>
              <a:t>. Воскресенск –  </a:t>
            </a:r>
            <a:r>
              <a:rPr lang="ru-RU" sz="1300" dirty="0" smtClean="0"/>
              <a:t>9,2 </a:t>
            </a:r>
            <a:r>
              <a:rPr lang="ru-RU" sz="1300" dirty="0"/>
              <a:t>км</a:t>
            </a:r>
          </a:p>
          <a:p>
            <a:pPr lvl="0"/>
            <a:r>
              <a:rPr lang="ru-RU" sz="1300" dirty="0" err="1"/>
              <a:t>г.п</a:t>
            </a:r>
            <a:r>
              <a:rPr lang="ru-RU" sz="1300" dirty="0"/>
              <a:t>. Хорлово –         </a:t>
            </a:r>
            <a:r>
              <a:rPr lang="ru-RU" sz="1300" dirty="0" smtClean="0"/>
              <a:t>4,8 </a:t>
            </a:r>
            <a:r>
              <a:rPr lang="ru-RU" sz="1300" dirty="0"/>
              <a:t>км</a:t>
            </a:r>
          </a:p>
          <a:p>
            <a:pPr lvl="0"/>
            <a:r>
              <a:rPr lang="ru-RU" sz="1300" dirty="0" err="1"/>
              <a:t>г.п</a:t>
            </a:r>
            <a:r>
              <a:rPr lang="ru-RU" sz="1300" dirty="0"/>
              <a:t>. </a:t>
            </a:r>
            <a:r>
              <a:rPr lang="ru-RU" sz="1300" dirty="0" err="1"/>
              <a:t>им.Цюрупы</a:t>
            </a:r>
            <a:r>
              <a:rPr lang="ru-RU" sz="1300" dirty="0"/>
              <a:t> –    </a:t>
            </a:r>
            <a:r>
              <a:rPr lang="ru-RU" sz="1300" dirty="0" smtClean="0"/>
              <a:t>3,7км</a:t>
            </a:r>
            <a:endParaRPr lang="ru-RU" sz="1300" dirty="0"/>
          </a:p>
          <a:p>
            <a:pPr lvl="0"/>
            <a:r>
              <a:rPr lang="ru-RU" sz="1300" dirty="0" err="1"/>
              <a:t>с.п</a:t>
            </a:r>
            <a:r>
              <a:rPr lang="ru-RU" sz="1300" dirty="0"/>
              <a:t>. </a:t>
            </a:r>
            <a:r>
              <a:rPr lang="ru-RU" sz="1300" dirty="0" err="1"/>
              <a:t>Ашитковское</a:t>
            </a:r>
            <a:r>
              <a:rPr lang="ru-RU" sz="1300" dirty="0"/>
              <a:t> </a:t>
            </a:r>
            <a:r>
              <a:rPr lang="ru-RU" sz="1300" dirty="0" smtClean="0"/>
              <a:t>– 4,1км</a:t>
            </a:r>
            <a:endParaRPr lang="ru-RU" sz="1300" dirty="0"/>
          </a:p>
          <a:p>
            <a:pPr lvl="0"/>
            <a:r>
              <a:rPr lang="ru-RU" sz="1300" dirty="0" err="1"/>
              <a:t>с.п</a:t>
            </a:r>
            <a:r>
              <a:rPr lang="ru-RU" sz="1300" dirty="0"/>
              <a:t>. </a:t>
            </a:r>
            <a:r>
              <a:rPr lang="ru-RU" sz="1300" dirty="0" err="1"/>
              <a:t>Фединское</a:t>
            </a:r>
            <a:r>
              <a:rPr lang="ru-RU" sz="1300" dirty="0"/>
              <a:t> –     2</a:t>
            </a:r>
            <a:r>
              <a:rPr lang="ru-RU" sz="1300" dirty="0" smtClean="0"/>
              <a:t> км</a:t>
            </a:r>
          </a:p>
          <a:p>
            <a:pPr lvl="0"/>
            <a:r>
              <a:rPr lang="ru-RU" sz="1300" dirty="0" err="1" smtClean="0"/>
              <a:t>г.п.Белоозерский</a:t>
            </a:r>
            <a:r>
              <a:rPr lang="ru-RU" sz="1300" dirty="0" smtClean="0"/>
              <a:t> -   0,9 км</a:t>
            </a:r>
          </a:p>
          <a:p>
            <a:pPr lvl="0"/>
            <a:r>
              <a:rPr lang="ru-RU" sz="1300" b="1" dirty="0" smtClean="0"/>
              <a:t>Бюджеты Поселений Воскресенского муниципального района</a:t>
            </a:r>
            <a:endParaRPr lang="ru-RU" sz="1400" b="1" dirty="0"/>
          </a:p>
          <a:p>
            <a:pPr lvl="0"/>
            <a:endParaRPr lang="ru-RU" sz="1300" dirty="0" smtClean="0"/>
          </a:p>
          <a:p>
            <a:pPr lvl="0"/>
            <a:endParaRPr lang="ru-RU" sz="1300" dirty="0" smtClean="0"/>
          </a:p>
          <a:p>
            <a:pPr lvl="0"/>
            <a:endParaRPr lang="ru-RU" sz="1300" dirty="0" smtClean="0"/>
          </a:p>
          <a:p>
            <a:pPr lvl="0" algn="ctr"/>
            <a:r>
              <a:rPr lang="ru-RU" sz="1300" dirty="0" smtClean="0"/>
              <a:t>Адресные программы ремонта дорог опубликованы на официальном сайте </a:t>
            </a:r>
          </a:p>
          <a:p>
            <a:pPr lvl="0" algn="ctr"/>
            <a:r>
              <a:rPr lang="ru-RU" sz="1300" dirty="0" smtClean="0"/>
              <a:t>Администрации Воскресенского муниципального района</a:t>
            </a:r>
            <a:endParaRPr lang="ru-RU" sz="1300" dirty="0"/>
          </a:p>
          <a:p>
            <a:pPr lvl="0"/>
            <a:endParaRPr lang="ru-RU" sz="1400" dirty="0"/>
          </a:p>
        </p:txBody>
      </p:sp>
      <p:pic>
        <p:nvPicPr>
          <p:cNvPr id="5" name="Рисунок 4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10" y="300418"/>
            <a:ext cx="772550" cy="9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22722.vk.me/v622722027/42da0/3Z_iNL4YYN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88" y="1352144"/>
            <a:ext cx="2993672" cy="2839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29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157" y="1825788"/>
            <a:ext cx="726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ыполнение по району на 10.08.2016 составляет 55%: </a:t>
            </a:r>
            <a:endParaRPr lang="ru-RU" sz="2000" b="1" dirty="0"/>
          </a:p>
        </p:txBody>
      </p:sp>
      <p:pic>
        <p:nvPicPr>
          <p:cNvPr id="10" name="Рисунок 9" descr="http://vmr-mo.ru/bitrix/templates/vmr2/images/gerbtex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18" y="41795"/>
            <a:ext cx="806746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34426189"/>
              </p:ext>
            </p:extLst>
          </p:nvPr>
        </p:nvGraphicFramePr>
        <p:xfrm>
          <a:off x="149218" y="2241076"/>
          <a:ext cx="4274501" cy="383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5989" y="966531"/>
            <a:ext cx="407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9 дорог регионального значения 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(38,8 км)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1330192"/>
              </p:ext>
            </p:extLst>
          </p:nvPr>
        </p:nvGraphicFramePr>
        <p:xfrm>
          <a:off x="4547289" y="2241076"/>
          <a:ext cx="4386648" cy="383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67416" y="966531"/>
            <a:ext cx="406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54 дороги местного значения 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(24,7 км)   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342" y="296561"/>
            <a:ext cx="713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Запланировано в 2016 году отремонтировать 63,5 км дорог 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181600" y="689615"/>
            <a:ext cx="889687" cy="21143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406346" y="665893"/>
            <a:ext cx="704335" cy="30063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3343" y="6285470"/>
            <a:ext cx="7463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Работы по ремонту дорог ведутся согласно утвержденного графика производства работ.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75283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963" y="384464"/>
            <a:ext cx="732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Фотоотчет ремонта местных дорог Воскресенского района</a:t>
            </a:r>
          </a:p>
          <a:p>
            <a:r>
              <a:rPr lang="ru-RU" dirty="0" smtClean="0"/>
              <a:t>                            </a:t>
            </a:r>
            <a:r>
              <a:rPr lang="ru-RU" b="1" dirty="0" smtClean="0"/>
              <a:t>а/д </a:t>
            </a:r>
            <a:r>
              <a:rPr lang="ru-RU" sz="1600" b="1" dirty="0" err="1" smtClean="0"/>
              <a:t>г.Воскресенск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ул.Западная</a:t>
            </a:r>
            <a:endParaRPr lang="ru-RU" sz="1600" b="1" dirty="0"/>
          </a:p>
        </p:txBody>
      </p:sp>
      <p:pic>
        <p:nvPicPr>
          <p:cNvPr id="10" name="Рисунок 9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18" y="249531"/>
            <a:ext cx="806746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5" r="6360" b="8445"/>
          <a:stretch/>
        </p:blipFill>
        <p:spPr bwMode="auto">
          <a:xfrm>
            <a:off x="321930" y="1738183"/>
            <a:ext cx="4052361" cy="3007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8110" y="5156887"/>
            <a:ext cx="492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                                                      после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05" y="1738183"/>
            <a:ext cx="4528013" cy="30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964" y="384464"/>
            <a:ext cx="509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                      а/д </a:t>
            </a:r>
            <a:r>
              <a:rPr lang="ru-RU" sz="1600" b="1" dirty="0" err="1" smtClean="0"/>
              <a:t>г.Воскресенск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ул.Энгельса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10" name="Рисунок 9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18" y="249531"/>
            <a:ext cx="806746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kornitskayain\Desktop\Новая папка\IMG_55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32229" r="-1176" b="4116"/>
          <a:stretch/>
        </p:blipFill>
        <p:spPr bwMode="auto">
          <a:xfrm>
            <a:off x="305211" y="1680519"/>
            <a:ext cx="4158590" cy="3141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8110" y="5156887"/>
            <a:ext cx="492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                                                      после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082" y="1669502"/>
            <a:ext cx="4309496" cy="31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0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31" y="288731"/>
            <a:ext cx="756499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88473" y="363831"/>
            <a:ext cx="671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а/д </a:t>
            </a:r>
            <a:r>
              <a:rPr lang="ru-RU" dirty="0" smtClean="0"/>
              <a:t> </a:t>
            </a:r>
            <a:r>
              <a:rPr lang="ru-RU" dirty="0" err="1" smtClean="0"/>
              <a:t>п.Хорлово</a:t>
            </a:r>
            <a:r>
              <a:rPr lang="ru-RU" dirty="0" smtClean="0"/>
              <a:t> Парковый проезд  </a:t>
            </a:r>
            <a:r>
              <a:rPr lang="ru-RU" dirty="0"/>
              <a:t>Воскресенский район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1" y="1861358"/>
            <a:ext cx="3972358" cy="2979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72" y="1861358"/>
            <a:ext cx="3972359" cy="2979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8110" y="5156887"/>
            <a:ext cx="492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                                                      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42" y="363831"/>
            <a:ext cx="783470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8473" y="363831"/>
            <a:ext cx="671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а/д  </a:t>
            </a:r>
            <a:r>
              <a:rPr lang="ru-RU" dirty="0" err="1" smtClean="0"/>
              <a:t>п.Хорлово</a:t>
            </a:r>
            <a:r>
              <a:rPr lang="ru-RU" dirty="0" smtClean="0"/>
              <a:t> </a:t>
            </a:r>
            <a:r>
              <a:rPr lang="ru-RU" dirty="0" err="1" smtClean="0"/>
              <a:t>ул.Садковская</a:t>
            </a:r>
            <a:r>
              <a:rPr lang="ru-RU" dirty="0" smtClean="0"/>
              <a:t>  </a:t>
            </a:r>
            <a:r>
              <a:rPr lang="ru-RU" dirty="0"/>
              <a:t>Воскресенский район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63" b="30703"/>
          <a:stretch/>
        </p:blipFill>
        <p:spPr bwMode="auto">
          <a:xfrm>
            <a:off x="492380" y="2281881"/>
            <a:ext cx="3888360" cy="2854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56" y="2281881"/>
            <a:ext cx="3805780" cy="2854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8110" y="5156887"/>
            <a:ext cx="492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                                                      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4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53" y="160903"/>
            <a:ext cx="783470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90917" y="295836"/>
            <a:ext cx="653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а/</a:t>
            </a:r>
            <a:r>
              <a:rPr lang="ru-RU" dirty="0" err="1" smtClean="0"/>
              <a:t>д</a:t>
            </a:r>
            <a:r>
              <a:rPr lang="ru-RU" dirty="0" smtClean="0"/>
              <a:t>  с.Константиново (</a:t>
            </a:r>
            <a:r>
              <a:rPr lang="ru-RU" dirty="0" err="1" smtClean="0"/>
              <a:t>с.п.Фединское</a:t>
            </a:r>
            <a:r>
              <a:rPr lang="ru-RU" dirty="0" smtClean="0"/>
              <a:t>)  </a:t>
            </a:r>
            <a:r>
              <a:rPr lang="ru-RU" sz="1700" dirty="0" smtClean="0"/>
              <a:t>Воскресенский район</a:t>
            </a:r>
            <a:endParaRPr lang="ru-RU" sz="1700" dirty="0"/>
          </a:p>
        </p:txBody>
      </p:sp>
      <p:pic>
        <p:nvPicPr>
          <p:cNvPr id="6" name="Рисунок 5" descr="C:\Documents and Settings\Корницкая\Рабочий стол\фото ремонт на 2016 года  ДО 22.12.2015\IMG_3456.JPG"/>
          <p:cNvPicPr/>
          <p:nvPr/>
        </p:nvPicPr>
        <p:blipFill>
          <a:blip r:embed="rId3" cstate="print"/>
          <a:srcRect l="3848" t="30983" r="21592"/>
          <a:stretch>
            <a:fillRect/>
          </a:stretch>
        </p:blipFill>
        <p:spPr bwMode="auto">
          <a:xfrm>
            <a:off x="308153" y="1881784"/>
            <a:ext cx="4315980" cy="28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00" y="1881784"/>
            <a:ext cx="3893791" cy="2920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8110" y="5156887"/>
            <a:ext cx="492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                                                      после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mr-mo.ru/bitrix/templates/vmr2/images/gerbtex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44" y="310215"/>
            <a:ext cx="783470" cy="10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90917" y="295836"/>
            <a:ext cx="653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а/</a:t>
            </a:r>
            <a:r>
              <a:rPr lang="ru-RU" dirty="0" err="1" smtClean="0"/>
              <a:t>д</a:t>
            </a:r>
            <a:r>
              <a:rPr lang="ru-RU" dirty="0" smtClean="0"/>
              <a:t>  </a:t>
            </a:r>
            <a:r>
              <a:rPr lang="ru-RU" dirty="0" err="1" smtClean="0"/>
              <a:t>д.Глиньково</a:t>
            </a:r>
            <a:r>
              <a:rPr lang="ru-RU" dirty="0" smtClean="0"/>
              <a:t> (</a:t>
            </a:r>
            <a:r>
              <a:rPr lang="ru-RU" dirty="0" err="1" smtClean="0"/>
              <a:t>с.п.Фединское</a:t>
            </a:r>
            <a:r>
              <a:rPr lang="ru-RU" dirty="0" smtClean="0"/>
              <a:t>)  </a:t>
            </a:r>
            <a:r>
              <a:rPr lang="ru-RU" sz="1700" dirty="0" smtClean="0"/>
              <a:t>Воскресенский район</a:t>
            </a:r>
            <a:endParaRPr lang="ru-RU" sz="1700" dirty="0"/>
          </a:p>
        </p:txBody>
      </p:sp>
      <p:pic>
        <p:nvPicPr>
          <p:cNvPr id="16" name="Рисунок 15" descr="C:\Documents and Settings\Корницкая\Рабочий стол\фото ремонт на 2016 года  ДО 22.12.2015\IMG_3464.JPG"/>
          <p:cNvPicPr/>
          <p:nvPr/>
        </p:nvPicPr>
        <p:blipFill>
          <a:blip r:embed="rId3" cstate="print"/>
          <a:srcRect l="11384" t="30342" r="12934"/>
          <a:stretch>
            <a:fillRect/>
          </a:stretch>
        </p:blipFill>
        <p:spPr bwMode="auto">
          <a:xfrm>
            <a:off x="286544" y="2413686"/>
            <a:ext cx="4145413" cy="289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Админ\Desktop\ВОСКРЕС. ФОТО\10. Глинькова\После\0.02.01.45ad710fb7cbe49f702d5eeb120c31878051368f8c70f1fe70f9ba80f1062e02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460" y="2489589"/>
            <a:ext cx="3387377" cy="2819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5406" y="5601730"/>
            <a:ext cx="500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                                                      после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6508" y="2381817"/>
            <a:ext cx="5107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Aharoni" panose="02010803020104030203" pitchFamily="2" charset="-79"/>
              </a:rPr>
              <a:t>Спасибо за внимание 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7630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Words>130</Words>
  <Application>Microsoft Office PowerPoint</Application>
  <PresentationFormat>Экран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Segoe UI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Погородний Дмитрий Валерьевич</dc:creator>
  <cp:lastModifiedBy>Корницкая  Ирина Николаевна</cp:lastModifiedBy>
  <cp:revision>658</cp:revision>
  <cp:lastPrinted>2016-08-11T07:35:07Z</cp:lastPrinted>
  <dcterms:created xsi:type="dcterms:W3CDTF">2015-01-19T12:44:26Z</dcterms:created>
  <dcterms:modified xsi:type="dcterms:W3CDTF">2016-08-11T07:35:13Z</dcterms:modified>
</cp:coreProperties>
</file>