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4120" r:id="rId3"/>
    <p:sldMasterId id="2147484197" r:id="rId4"/>
    <p:sldMasterId id="2147484918" r:id="rId5"/>
    <p:sldMasterId id="2147484937" r:id="rId6"/>
    <p:sldMasterId id="2147484940" r:id="rId7"/>
    <p:sldMasterId id="2147485007" r:id="rId8"/>
  </p:sldMasterIdLst>
  <p:notesMasterIdLst>
    <p:notesMasterId r:id="rId10"/>
  </p:notesMasterIdLst>
  <p:handoutMasterIdLst>
    <p:handoutMasterId r:id="rId11"/>
  </p:handoutMasterIdLst>
  <p:sldIdLst>
    <p:sldId id="549" r:id="rId9"/>
  </p:sldIdLst>
  <p:sldSz cx="12801600" cy="9601200" type="A3"/>
  <p:notesSz cx="6888163" cy="10018713"/>
  <p:defaultTextStyle>
    <a:defPPr>
      <a:defRPr lang="ru-RU"/>
    </a:defPPr>
    <a:lvl1pPr algn="l" defTabSz="1277938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638175" indent="-180975" algn="l" defTabSz="1277938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277938" indent="-363538" algn="l" defTabSz="1277938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917700" indent="-546100" algn="l" defTabSz="1277938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557463" indent="-728663" algn="l" defTabSz="1277938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3F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53" autoAdjust="0"/>
    <p:restoredTop sz="98387" autoAdjust="0"/>
  </p:normalViewPr>
  <p:slideViewPr>
    <p:cSldViewPr>
      <p:cViewPr varScale="1">
        <p:scale>
          <a:sx n="74" d="100"/>
          <a:sy n="74" d="100"/>
        </p:scale>
        <p:origin x="-312" y="-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16" y="-90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621" cy="500936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 defTabSz="12955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3" y="1"/>
            <a:ext cx="2985621" cy="500936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 defTabSz="12955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CEAFC6-9D18-4F77-9CF6-3A5ECA6C064A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167"/>
            <a:ext cx="2985621" cy="50093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 defTabSz="12955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3" y="9516167"/>
            <a:ext cx="2985621" cy="500936"/>
          </a:xfrm>
          <a:prstGeom prst="rect">
            <a:avLst/>
          </a:prstGeom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2DAE43-7BDA-4C43-B3C9-C848120007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2491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621" cy="500936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 defTabSz="12955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3" y="1"/>
            <a:ext cx="2985621" cy="500936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 defTabSz="12955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2B18B-8B8C-476C-8082-F6953BAAD070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759695"/>
            <a:ext cx="5511174" cy="4508420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167"/>
            <a:ext cx="2985621" cy="50093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 defTabSz="12955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3" y="9516167"/>
            <a:ext cx="2985621" cy="500936"/>
          </a:xfrm>
          <a:prstGeom prst="rect">
            <a:avLst/>
          </a:prstGeom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C68F93-0817-4BF4-930E-35193EB173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5910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9549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1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57178-D47B-4375-B4D7-483C025C35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263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671" y="3135949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67800" y="3135949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538D4-755A-4190-AB35-EC1B8E4DE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951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0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9" indent="0">
              <a:buNone/>
              <a:defRPr sz="2800" b="1"/>
            </a:lvl2pPr>
            <a:lvl3pPr marL="1280018" indent="0">
              <a:buNone/>
              <a:defRPr sz="2500" b="1"/>
            </a:lvl3pPr>
            <a:lvl4pPr marL="1920027" indent="0">
              <a:buNone/>
              <a:defRPr sz="2200" b="1"/>
            </a:lvl4pPr>
            <a:lvl5pPr marL="2560035" indent="0">
              <a:buNone/>
              <a:defRPr sz="2200" b="1"/>
            </a:lvl5pPr>
            <a:lvl6pPr marL="3200044" indent="0">
              <a:buNone/>
              <a:defRPr sz="2200" b="1"/>
            </a:lvl6pPr>
            <a:lvl7pPr marL="3840053" indent="0">
              <a:buNone/>
              <a:defRPr sz="2200" b="1"/>
            </a:lvl7pPr>
            <a:lvl8pPr marL="4480062" indent="0">
              <a:buNone/>
              <a:defRPr sz="2200" b="1"/>
            </a:lvl8pPr>
            <a:lvl9pPr marL="512007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7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60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9" indent="0">
              <a:buNone/>
              <a:defRPr sz="2800" b="1"/>
            </a:lvl2pPr>
            <a:lvl3pPr marL="1280018" indent="0">
              <a:buNone/>
              <a:defRPr sz="2500" b="1"/>
            </a:lvl3pPr>
            <a:lvl4pPr marL="1920027" indent="0">
              <a:buNone/>
              <a:defRPr sz="2200" b="1"/>
            </a:lvl4pPr>
            <a:lvl5pPr marL="2560035" indent="0">
              <a:buNone/>
              <a:defRPr sz="2200" b="1"/>
            </a:lvl5pPr>
            <a:lvl6pPr marL="3200044" indent="0">
              <a:buNone/>
              <a:defRPr sz="2200" b="1"/>
            </a:lvl6pPr>
            <a:lvl7pPr marL="3840053" indent="0">
              <a:buNone/>
              <a:defRPr sz="2200" b="1"/>
            </a:lvl7pPr>
            <a:lvl8pPr marL="4480062" indent="0">
              <a:buNone/>
              <a:defRPr sz="2200" b="1"/>
            </a:lvl8pPr>
            <a:lvl9pPr marL="512007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7" y="3044827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414E2-5C89-40CB-8439-4803D60C5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6981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96116-F1B0-4C25-A802-CFF4E6BAC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31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38647-ACDC-41E8-8D4B-E8C55DF886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9994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9" indent="0">
              <a:buNone/>
              <a:defRPr sz="1700"/>
            </a:lvl2pPr>
            <a:lvl3pPr marL="1280018" indent="0">
              <a:buNone/>
              <a:defRPr sz="1400"/>
            </a:lvl3pPr>
            <a:lvl4pPr marL="1920027" indent="0">
              <a:buNone/>
              <a:defRPr sz="1300"/>
            </a:lvl4pPr>
            <a:lvl5pPr marL="2560035" indent="0">
              <a:buNone/>
              <a:defRPr sz="1300"/>
            </a:lvl5pPr>
            <a:lvl6pPr marL="3200044" indent="0">
              <a:buNone/>
              <a:defRPr sz="1300"/>
            </a:lvl6pPr>
            <a:lvl7pPr marL="3840053" indent="0">
              <a:buNone/>
              <a:defRPr sz="1300"/>
            </a:lvl7pPr>
            <a:lvl8pPr marL="4480062" indent="0">
              <a:buNone/>
              <a:defRPr sz="1300"/>
            </a:lvl8pPr>
            <a:lvl9pPr marL="512007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9B5C-6CBB-4076-8961-14CE24BEC4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986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lIns="128002" tIns="64001" rIns="128002" bIns="64001" rtlCol="0">
            <a:normAutofit/>
          </a:bodyPr>
          <a:lstStyle>
            <a:lvl1pPr marL="0" indent="0">
              <a:buNone/>
              <a:defRPr sz="4500"/>
            </a:lvl1pPr>
            <a:lvl2pPr marL="640009" indent="0">
              <a:buNone/>
              <a:defRPr sz="3900"/>
            </a:lvl2pPr>
            <a:lvl3pPr marL="1280018" indent="0">
              <a:buNone/>
              <a:defRPr sz="3400"/>
            </a:lvl3pPr>
            <a:lvl4pPr marL="1920027" indent="0">
              <a:buNone/>
              <a:defRPr sz="2800"/>
            </a:lvl4pPr>
            <a:lvl5pPr marL="2560035" indent="0">
              <a:buNone/>
              <a:defRPr sz="2800"/>
            </a:lvl5pPr>
            <a:lvl6pPr marL="3200044" indent="0">
              <a:buNone/>
              <a:defRPr sz="2800"/>
            </a:lvl6pPr>
            <a:lvl7pPr marL="3840053" indent="0">
              <a:buNone/>
              <a:defRPr sz="2800"/>
            </a:lvl7pPr>
            <a:lvl8pPr marL="4480062" indent="0">
              <a:buNone/>
              <a:defRPr sz="2800"/>
            </a:lvl8pPr>
            <a:lvl9pPr marL="5120071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9" indent="0">
              <a:buNone/>
              <a:defRPr sz="1700"/>
            </a:lvl2pPr>
            <a:lvl3pPr marL="1280018" indent="0">
              <a:buNone/>
              <a:defRPr sz="1400"/>
            </a:lvl3pPr>
            <a:lvl4pPr marL="1920027" indent="0">
              <a:buNone/>
              <a:defRPr sz="1300"/>
            </a:lvl4pPr>
            <a:lvl5pPr marL="2560035" indent="0">
              <a:buNone/>
              <a:defRPr sz="1300"/>
            </a:lvl5pPr>
            <a:lvl6pPr marL="3200044" indent="0">
              <a:buNone/>
              <a:defRPr sz="1300"/>
            </a:lvl6pPr>
            <a:lvl7pPr marL="3840053" indent="0">
              <a:buNone/>
              <a:defRPr sz="1300"/>
            </a:lvl7pPr>
            <a:lvl8pPr marL="4480062" indent="0">
              <a:buNone/>
              <a:defRPr sz="1300"/>
            </a:lvl8pPr>
            <a:lvl9pPr marL="512007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D608A-53B4-41E9-98A3-9B9A2A5D7F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6511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3A3D8-CE98-4831-A444-FBE3F99CA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1053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2" y="537846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6"/>
            <a:ext cx="11885931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78601-E966-4E15-A47B-76F84AC2F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09749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0941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9568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57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7357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0060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6299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2455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75" y="511175"/>
            <a:ext cx="11042650" cy="18557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79475" y="2555875"/>
            <a:ext cx="11042650" cy="60912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68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5234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753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4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160" y="264096"/>
            <a:ext cx="11521280" cy="144016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39764" y="8401000"/>
            <a:ext cx="5040957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21525" y="8401000"/>
            <a:ext cx="5039915" cy="9144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891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58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3762-CFDA-4A43-8C0D-BAF5AAAA0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110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5CB17-E2F5-497A-AD3C-4415550137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2234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1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42" r:id="rId2"/>
  </p:sldLayoutIdLst>
  <p:hf hd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1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</p:sldLayoutIdLst>
  <p:hf hd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1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</p:sldLayoutIdLst>
  <p:hf hd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1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</p:sldLayoutIdLst>
  <p:hf hd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747" tIns="62972" rIns="125747" bIns="62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747" tIns="62972" rIns="125747" bIns="62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5747" tIns="62972" rIns="125747" bIns="62972" numCol="1" anchor="ctr" anchorCtr="0" compatLnSpc="1">
            <a:prstTxWarp prst="textNoShape">
              <a:avLst/>
            </a:prstTxWarp>
          </a:bodyPr>
          <a:lstStyle>
            <a:lvl1pPr defTabSz="1277938" eaLnBrk="1" hangingPunct="1">
              <a:defRPr sz="17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5747" tIns="62972" rIns="125747" bIns="62972" numCol="1" anchor="ctr" anchorCtr="0" compatLnSpc="1">
            <a:prstTxWarp prst="textNoShape">
              <a:avLst/>
            </a:prstTxWarp>
          </a:bodyPr>
          <a:lstStyle>
            <a:lvl1pPr algn="ctr" defTabSz="1277938" eaLnBrk="1" hangingPunct="1">
              <a:defRPr sz="17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5747" tIns="62972" rIns="125747" bIns="6297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</a:defRPr>
            </a:lvl1pPr>
          </a:lstStyle>
          <a:p>
            <a:fld id="{5534F9C9-EFE7-467B-B60C-7A9654D59D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hf hd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34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34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34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34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7838" indent="-47783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sz="41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</p:sldLayoutIdLst>
  <p:hf hdr="0" ft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sz="41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</p:sldLayoutIdLst>
  <p:hf hdr="0" ft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 userDrawn="1"/>
        </p:nvSpPr>
        <p:spPr bwMode="auto">
          <a:xfrm>
            <a:off x="639763" y="190500"/>
            <a:ext cx="11522075" cy="1600200"/>
          </a:xfrm>
          <a:prstGeom prst="rect">
            <a:avLst/>
          </a:prstGeom>
          <a:noFill/>
          <a:ln>
            <a:noFill/>
          </a:ln>
          <a:extLst/>
        </p:spPr>
        <p:txBody>
          <a:bodyPr lIns="89848" tIns="44892" rIns="89848" bIns="44892"/>
          <a:lstStyle>
            <a:lvl1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indent="-365125"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639763"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0146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4718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9290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4386263" indent="-728663" defTabSz="6397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41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977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G:\tmp\Милков Е.И\logo copy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409575"/>
            <a:ext cx="121126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80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</p:sldLayoutIdLst>
  <p:hf hdr="0" dt="0"/>
  <p:txStyles>
    <p:titleStyle>
      <a:lvl1pPr algn="ctr" defTabSz="638175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638175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149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29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448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597" algn="ctr" defTabSz="639692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just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4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1038225" indent="-398463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598613" indent="-319088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2238375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878138" indent="-317500" algn="l" defTabSz="638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3520049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58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66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75" indent="-320004" algn="l" defTabSz="64000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9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18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7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35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44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53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62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71" algn="l" defTabSz="6400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6400801" y="1800204"/>
          <a:ext cx="5357849" cy="5688031"/>
        </p:xfrm>
        <a:graphic>
          <a:graphicData uri="http://schemas.openxmlformats.org/drawingml/2006/table">
            <a:tbl>
              <a:tblPr/>
              <a:tblGrid>
                <a:gridCol w="714380"/>
                <a:gridCol w="3467719"/>
                <a:gridCol w="1175750"/>
              </a:tblGrid>
              <a:tr h="559069">
                <a:tc gridSpan="3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6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Перечень объектов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Протяжен-ность, 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Воскресенск ул. Октябрьская участок №1 км 0,390 - км 0,870 - ремонт (восстановление покрытия)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Воскресенск ул. Федотовская км 1,300 - км 2,200 - ремонт (восстановление покрытия)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Воскресенск - Ёлкино км 0,400 - км 7,363 - ремонт покрытия (карты)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Егорьевск - Воскресенск км 11,600 - км 14,200  - ремонт покрытия (карты)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Егорьевск - Воскресенск км 16,040 - км 18,400  - ремонт покрытия (карты)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"ММК - Чечевилово -МБК" - Надеждино км 0,600 - км 1,722  - ремонт покрытия (карты)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Соболево - Цюрупа - Конобеево - Барановское км 13,500 - км 18,289  -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покрытия (карты)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70" name="object 5"/>
          <p:cNvSpPr txBox="1">
            <a:spLocks noChangeArrowheads="1"/>
          </p:cNvSpPr>
          <p:nvPr/>
        </p:nvSpPr>
        <p:spPr bwMode="auto">
          <a:xfrm>
            <a:off x="328570" y="1228700"/>
            <a:ext cx="11144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6352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ПРОГРАММЫ  ремонта  а/</a:t>
            </a:r>
            <a:r>
              <a:rPr lang="ru-RU" alt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регионального и межмуниципального  значения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2016 год 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Воскресенского района</a:t>
            </a:r>
            <a:endParaRPr lang="ru-RU" altLang="ru-RU" sz="1400" b="1" dirty="0"/>
          </a:p>
        </p:txBody>
      </p:sp>
      <p:sp>
        <p:nvSpPr>
          <p:cNvPr id="9271" name="object 2"/>
          <p:cNvSpPr>
            <a:spLocks noGrp="1"/>
          </p:cNvSpPr>
          <p:nvPr>
            <p:ph type="title"/>
          </p:nvPr>
        </p:nvSpPr>
        <p:spPr>
          <a:xfrm>
            <a:off x="11115707" y="300007"/>
            <a:ext cx="1587467" cy="285752"/>
          </a:xfrm>
        </p:spPr>
        <p:txBody>
          <a:bodyPr/>
          <a:lstStyle/>
          <a:p>
            <a:pPr marL="12700" eaLnBrk="1" hangingPunct="1">
              <a:lnSpc>
                <a:spcPts val="3150"/>
              </a:lnSpc>
            </a:pPr>
            <a:endParaRPr lang="ru-RU" alt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821863" y="9121775"/>
            <a:ext cx="2987675" cy="51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7BC617-26E1-40EE-B4DA-D86AF9C45C3E}" type="slidenum">
              <a:rPr lang="ru-RU" altLang="ru-RU" sz="1700">
                <a:solidFill>
                  <a:srgbClr val="898989"/>
                </a:solidFill>
              </a:rPr>
              <a:pPr/>
              <a:t>1</a:t>
            </a:fld>
            <a:endParaRPr lang="ru-RU" altLang="ru-RU" sz="1700">
              <a:solidFill>
                <a:srgbClr val="898989"/>
              </a:solidFill>
            </a:endParaRPr>
          </a:p>
        </p:txBody>
      </p:sp>
      <p:grpSp>
        <p:nvGrpSpPr>
          <p:cNvPr id="9273" name="Группа 72"/>
          <p:cNvGrpSpPr>
            <a:grpSpLocks/>
          </p:cNvGrpSpPr>
          <p:nvPr/>
        </p:nvGrpSpPr>
        <p:grpSpPr bwMode="auto">
          <a:xfrm>
            <a:off x="1257264" y="7872413"/>
            <a:ext cx="3786213" cy="754062"/>
            <a:chOff x="328570" y="7872434"/>
            <a:chExt cx="4871734" cy="753673"/>
          </a:xfrm>
        </p:grpSpPr>
        <p:sp>
          <p:nvSpPr>
            <p:cNvPr id="3145" name="TextBox 10"/>
            <p:cNvSpPr txBox="1">
              <a:spLocks noChangeArrowheads="1"/>
            </p:cNvSpPr>
            <p:nvPr/>
          </p:nvSpPr>
          <p:spPr bwMode="auto">
            <a:xfrm>
              <a:off x="684174" y="7872434"/>
              <a:ext cx="4516130" cy="7536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89858" tIns="44897" rIns="89858" bIns="44897"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077" dirty="0" smtClean="0"/>
                <a:t> -   Ремонт (восстановление покрытия)</a:t>
              </a:r>
            </a:p>
            <a:p>
              <a:pPr eaLnBrk="1" hangingPunct="1">
                <a:buFontTx/>
                <a:buChar char="-"/>
                <a:defRPr/>
              </a:pPr>
              <a:endParaRPr lang="ru-RU" altLang="ru-RU" sz="1077" dirty="0" smtClean="0"/>
            </a:p>
            <a:p>
              <a:pPr eaLnBrk="1" hangingPunct="1">
                <a:buFontTx/>
                <a:buChar char="-"/>
                <a:defRPr/>
              </a:pPr>
              <a:r>
                <a:rPr lang="ru-RU" altLang="ru-RU" sz="1077" dirty="0" smtClean="0"/>
                <a:t>Ремонт покрытия (карты)</a:t>
              </a:r>
            </a:p>
            <a:p>
              <a:pPr eaLnBrk="1" hangingPunct="1">
                <a:buFontTx/>
                <a:buChar char="-"/>
                <a:defRPr/>
              </a:pPr>
              <a:endParaRPr lang="ru-RU" altLang="ru-RU" sz="1077" dirty="0" smtClean="0"/>
            </a:p>
          </p:txBody>
        </p:sp>
        <p:sp>
          <p:nvSpPr>
            <p:cNvPr id="48" name="Трапеция 47"/>
            <p:cNvSpPr/>
            <p:nvPr/>
          </p:nvSpPr>
          <p:spPr>
            <a:xfrm>
              <a:off x="328570" y="7872434"/>
              <a:ext cx="249240" cy="19198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9300" name="Oval 102"/>
            <p:cNvSpPr>
              <a:spLocks noChangeArrowheads="1"/>
            </p:cNvSpPr>
            <p:nvPr/>
          </p:nvSpPr>
          <p:spPr bwMode="auto">
            <a:xfrm>
              <a:off x="400008" y="8229624"/>
              <a:ext cx="184150" cy="184150"/>
            </a:xfrm>
            <a:prstGeom prst="ellipse">
              <a:avLst/>
            </a:prstGeom>
            <a:solidFill>
              <a:srgbClr val="8DB3E2"/>
            </a:solidFill>
            <a:ln w="31750">
              <a:solidFill>
                <a:srgbClr val="17365D"/>
              </a:solidFill>
              <a:round/>
              <a:headEnd/>
              <a:tailEnd/>
            </a:ln>
          </p:spPr>
          <p:txBody>
            <a:bodyPr/>
            <a:lstStyle>
              <a:lvl1pPr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endParaRPr lang="ru-RU"/>
            </a:p>
          </p:txBody>
        </p:sp>
      </p:grpSp>
      <p:grpSp>
        <p:nvGrpSpPr>
          <p:cNvPr id="9274" name="Группа 71"/>
          <p:cNvGrpSpPr>
            <a:grpSpLocks/>
          </p:cNvGrpSpPr>
          <p:nvPr/>
        </p:nvGrpSpPr>
        <p:grpSpPr bwMode="auto">
          <a:xfrm>
            <a:off x="614322" y="1800204"/>
            <a:ext cx="5786478" cy="5895996"/>
            <a:chOff x="257132" y="1943080"/>
            <a:chExt cx="5857873" cy="5753100"/>
          </a:xfrm>
        </p:grpSpPr>
        <p:pic>
          <p:nvPicPr>
            <p:cNvPr id="9282" name="Рисунок 41" descr="C:\Documents and Settings\Guest\Мои документы\2015\2015 карта Воскресенс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32" y="1943080"/>
              <a:ext cx="5857873" cy="575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83" name="Группа 70"/>
            <p:cNvGrpSpPr>
              <a:grpSpLocks/>
            </p:cNvGrpSpPr>
            <p:nvPr/>
          </p:nvGrpSpPr>
          <p:grpSpPr bwMode="auto">
            <a:xfrm>
              <a:off x="886265" y="3221502"/>
              <a:ext cx="4343585" cy="3337106"/>
              <a:chOff x="886265" y="3221502"/>
              <a:chExt cx="4343585" cy="3337106"/>
            </a:xfrm>
          </p:grpSpPr>
          <p:sp>
            <p:nvSpPr>
              <p:cNvPr id="46" name="Трапеция 45"/>
              <p:cNvSpPr/>
              <p:nvPr/>
            </p:nvSpPr>
            <p:spPr>
              <a:xfrm>
                <a:off x="3186069" y="6015018"/>
                <a:ext cx="249237" cy="192087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1</a:t>
                </a:r>
              </a:p>
            </p:txBody>
          </p:sp>
          <p:sp>
            <p:nvSpPr>
              <p:cNvPr id="47" name="Трапеция 46"/>
              <p:cNvSpPr/>
              <p:nvPr/>
            </p:nvSpPr>
            <p:spPr>
              <a:xfrm>
                <a:off x="3614694" y="5943580"/>
                <a:ext cx="249237" cy="192088"/>
              </a:xfrm>
              <a:prstGeom prst="trapezoi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/>
                  <a:t>2</a:t>
                </a:r>
              </a:p>
            </p:txBody>
          </p:sp>
          <p:sp>
            <p:nvSpPr>
              <p:cNvPr id="9286" name="Oval 102"/>
              <p:cNvSpPr>
                <a:spLocks noChangeArrowheads="1"/>
              </p:cNvSpPr>
              <p:nvPr/>
            </p:nvSpPr>
            <p:spPr bwMode="auto">
              <a:xfrm>
                <a:off x="2971776" y="4229096"/>
                <a:ext cx="257810" cy="257810"/>
              </a:xfrm>
              <a:prstGeom prst="ellipse">
                <a:avLst/>
              </a:prstGeom>
              <a:solidFill>
                <a:srgbClr val="8DB3E2"/>
              </a:solidFill>
              <a:ln w="31750">
                <a:solidFill>
                  <a:srgbClr val="17365D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chemeClr val="bg1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287" name="Oval 102"/>
              <p:cNvSpPr>
                <a:spLocks noChangeArrowheads="1"/>
              </p:cNvSpPr>
              <p:nvPr/>
            </p:nvSpPr>
            <p:spPr bwMode="auto">
              <a:xfrm>
                <a:off x="971512" y="3228964"/>
                <a:ext cx="257810" cy="257810"/>
              </a:xfrm>
              <a:prstGeom prst="ellipse">
                <a:avLst/>
              </a:prstGeom>
              <a:solidFill>
                <a:srgbClr val="8DB3E2"/>
              </a:solidFill>
              <a:ln w="31750">
                <a:solidFill>
                  <a:srgbClr val="17365D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chemeClr val="bg1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9288" name="Oval 102"/>
              <p:cNvSpPr>
                <a:spLocks noChangeArrowheads="1"/>
              </p:cNvSpPr>
              <p:nvPr/>
            </p:nvSpPr>
            <p:spPr bwMode="auto">
              <a:xfrm>
                <a:off x="4471974" y="5514980"/>
                <a:ext cx="257810" cy="257810"/>
              </a:xfrm>
              <a:prstGeom prst="ellipse">
                <a:avLst/>
              </a:prstGeom>
              <a:solidFill>
                <a:srgbClr val="8DB3E2"/>
              </a:solidFill>
              <a:ln w="31750">
                <a:solidFill>
                  <a:srgbClr val="17365D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chemeClr val="bg1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9289" name="Oval 102"/>
              <p:cNvSpPr>
                <a:spLocks noChangeArrowheads="1"/>
              </p:cNvSpPr>
              <p:nvPr/>
            </p:nvSpPr>
            <p:spPr bwMode="auto">
              <a:xfrm>
                <a:off x="4972040" y="5443542"/>
                <a:ext cx="257810" cy="257810"/>
              </a:xfrm>
              <a:prstGeom prst="ellipse">
                <a:avLst/>
              </a:prstGeom>
              <a:solidFill>
                <a:srgbClr val="8DB3E2"/>
              </a:solidFill>
              <a:ln w="31750">
                <a:solidFill>
                  <a:srgbClr val="17365D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chemeClr val="bg1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290" name="Oval 102"/>
              <p:cNvSpPr>
                <a:spLocks noChangeArrowheads="1"/>
              </p:cNvSpPr>
              <p:nvPr/>
            </p:nvSpPr>
            <p:spPr bwMode="auto">
              <a:xfrm>
                <a:off x="4329098" y="6300798"/>
                <a:ext cx="257810" cy="257810"/>
              </a:xfrm>
              <a:prstGeom prst="ellipse">
                <a:avLst/>
              </a:prstGeom>
              <a:solidFill>
                <a:srgbClr val="8DB3E2"/>
              </a:solidFill>
              <a:ln w="31750">
                <a:solidFill>
                  <a:srgbClr val="17365D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12779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sz="140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3290844" y="5907068"/>
                <a:ext cx="127000" cy="85725"/>
              </a:xfrm>
              <a:custGeom>
                <a:avLst/>
                <a:gdLst>
                  <a:gd name="connsiteX0" fmla="*/ 0 w 126609"/>
                  <a:gd name="connsiteY0" fmla="*/ 0 h 85167"/>
                  <a:gd name="connsiteX1" fmla="*/ 84406 w 126609"/>
                  <a:gd name="connsiteY1" fmla="*/ 28135 h 85167"/>
                  <a:gd name="connsiteX2" fmla="*/ 98474 w 126609"/>
                  <a:gd name="connsiteY2" fmla="*/ 56271 h 85167"/>
                  <a:gd name="connsiteX3" fmla="*/ 126609 w 126609"/>
                  <a:gd name="connsiteY3" fmla="*/ 56271 h 85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09" h="85167">
                    <a:moveTo>
                      <a:pt x="0" y="0"/>
                    </a:moveTo>
                    <a:cubicBezTo>
                      <a:pt x="28135" y="9378"/>
                      <a:pt x="75027" y="0"/>
                      <a:pt x="84406" y="28135"/>
                    </a:cubicBezTo>
                    <a:cubicBezTo>
                      <a:pt x="99957" y="74786"/>
                      <a:pt x="98474" y="85167"/>
                      <a:pt x="98474" y="56271"/>
                    </a:cubicBezTo>
                    <a:lnTo>
                      <a:pt x="126609" y="56271"/>
                    </a:lnTo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3727406" y="5865793"/>
                <a:ext cx="84138" cy="14287"/>
              </a:xfrm>
              <a:custGeom>
                <a:avLst/>
                <a:gdLst>
                  <a:gd name="connsiteX0" fmla="*/ 84407 w 84407"/>
                  <a:gd name="connsiteY0" fmla="*/ 0 h 14067"/>
                  <a:gd name="connsiteX1" fmla="*/ 0 w 84407"/>
                  <a:gd name="connsiteY1" fmla="*/ 14067 h 1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407" h="14067">
                    <a:moveTo>
                      <a:pt x="84407" y="0"/>
                    </a:moveTo>
                    <a:lnTo>
                      <a:pt x="0" y="14067"/>
                    </a:lnTo>
                  </a:path>
                </a:pathLst>
              </a:cu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4022681" y="6048355"/>
                <a:ext cx="957263" cy="266700"/>
              </a:xfrm>
              <a:custGeom>
                <a:avLst/>
                <a:gdLst>
                  <a:gd name="connsiteX0" fmla="*/ 0 w 956603"/>
                  <a:gd name="connsiteY0" fmla="*/ 239150 h 267286"/>
                  <a:gd name="connsiteX1" fmla="*/ 196948 w 956603"/>
                  <a:gd name="connsiteY1" fmla="*/ 267286 h 267286"/>
                  <a:gd name="connsiteX2" fmla="*/ 323557 w 956603"/>
                  <a:gd name="connsiteY2" fmla="*/ 267286 h 267286"/>
                  <a:gd name="connsiteX3" fmla="*/ 450166 w 956603"/>
                  <a:gd name="connsiteY3" fmla="*/ 196947 h 267286"/>
                  <a:gd name="connsiteX4" fmla="*/ 478302 w 956603"/>
                  <a:gd name="connsiteY4" fmla="*/ 140677 h 267286"/>
                  <a:gd name="connsiteX5" fmla="*/ 815926 w 956603"/>
                  <a:gd name="connsiteY5" fmla="*/ 154744 h 267286"/>
                  <a:gd name="connsiteX6" fmla="*/ 956603 w 956603"/>
                  <a:gd name="connsiteY6" fmla="*/ 0 h 26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6603" h="267286">
                    <a:moveTo>
                      <a:pt x="0" y="239150"/>
                    </a:moveTo>
                    <a:lnTo>
                      <a:pt x="196948" y="267286"/>
                    </a:lnTo>
                    <a:lnTo>
                      <a:pt x="323557" y="267286"/>
                    </a:lnTo>
                    <a:lnTo>
                      <a:pt x="450166" y="196947"/>
                    </a:lnTo>
                    <a:lnTo>
                      <a:pt x="478302" y="140677"/>
                    </a:lnTo>
                    <a:lnTo>
                      <a:pt x="815926" y="154744"/>
                    </a:lnTo>
                    <a:lnTo>
                      <a:pt x="956603" y="0"/>
                    </a:ln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4543381" y="5781655"/>
                <a:ext cx="182563" cy="26988"/>
              </a:xfrm>
              <a:custGeom>
                <a:avLst/>
                <a:gdLst>
                  <a:gd name="connsiteX0" fmla="*/ 182880 w 182880"/>
                  <a:gd name="connsiteY0" fmla="*/ 0 h 28135"/>
                  <a:gd name="connsiteX1" fmla="*/ 84406 w 182880"/>
                  <a:gd name="connsiteY1" fmla="*/ 28135 h 28135"/>
                  <a:gd name="connsiteX2" fmla="*/ 0 w 182880"/>
                  <a:gd name="connsiteY2" fmla="*/ 0 h 2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28135">
                    <a:moveTo>
                      <a:pt x="182880" y="0"/>
                    </a:moveTo>
                    <a:lnTo>
                      <a:pt x="84406" y="28135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4979944" y="5724505"/>
                <a:ext cx="182562" cy="57150"/>
              </a:xfrm>
              <a:custGeom>
                <a:avLst/>
                <a:gdLst>
                  <a:gd name="connsiteX0" fmla="*/ 0 w 182880"/>
                  <a:gd name="connsiteY0" fmla="*/ 0 h 56271"/>
                  <a:gd name="connsiteX1" fmla="*/ 182880 w 182880"/>
                  <a:gd name="connsiteY1" fmla="*/ 56271 h 5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80" h="56271">
                    <a:moveTo>
                      <a:pt x="0" y="0"/>
                    </a:moveTo>
                    <a:lnTo>
                      <a:pt x="182880" y="56271"/>
                    </a:ln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3276556" y="4135418"/>
                <a:ext cx="196850" cy="506412"/>
              </a:xfrm>
              <a:custGeom>
                <a:avLst/>
                <a:gdLst>
                  <a:gd name="connsiteX0" fmla="*/ 28136 w 196948"/>
                  <a:gd name="connsiteY0" fmla="*/ 0 h 506436"/>
                  <a:gd name="connsiteX1" fmla="*/ 56271 w 196948"/>
                  <a:gd name="connsiteY1" fmla="*/ 309489 h 506436"/>
                  <a:gd name="connsiteX2" fmla="*/ 0 w 196948"/>
                  <a:gd name="connsiteY2" fmla="*/ 407963 h 506436"/>
                  <a:gd name="connsiteX3" fmla="*/ 42203 w 196948"/>
                  <a:gd name="connsiteY3" fmla="*/ 506436 h 506436"/>
                  <a:gd name="connsiteX4" fmla="*/ 196948 w 196948"/>
                  <a:gd name="connsiteY4" fmla="*/ 464233 h 50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48" h="506436">
                    <a:moveTo>
                      <a:pt x="28136" y="0"/>
                    </a:moveTo>
                    <a:lnTo>
                      <a:pt x="56271" y="309489"/>
                    </a:lnTo>
                    <a:lnTo>
                      <a:pt x="0" y="407963"/>
                    </a:lnTo>
                    <a:lnTo>
                      <a:pt x="42203" y="506436"/>
                    </a:lnTo>
                    <a:lnTo>
                      <a:pt x="196948" y="464233"/>
                    </a:ln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885782" y="3221018"/>
                <a:ext cx="69850" cy="182562"/>
              </a:xfrm>
              <a:custGeom>
                <a:avLst/>
                <a:gdLst>
                  <a:gd name="connsiteX0" fmla="*/ 0 w 70338"/>
                  <a:gd name="connsiteY0" fmla="*/ 182880 h 182880"/>
                  <a:gd name="connsiteX1" fmla="*/ 70338 w 70338"/>
                  <a:gd name="connsiteY1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182880">
                    <a:moveTo>
                      <a:pt x="0" y="182880"/>
                    </a:moveTo>
                    <a:lnTo>
                      <a:pt x="70338" y="0"/>
                    </a:ln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74" name="Трапеция 73"/>
          <p:cNvSpPr/>
          <p:nvPr/>
        </p:nvSpPr>
        <p:spPr>
          <a:xfrm>
            <a:off x="6472238" y="3514725"/>
            <a:ext cx="250825" cy="192088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1</a:t>
            </a:r>
          </a:p>
        </p:txBody>
      </p:sp>
      <p:sp>
        <p:nvSpPr>
          <p:cNvPr id="75" name="Трапеция 74"/>
          <p:cNvSpPr/>
          <p:nvPr/>
        </p:nvSpPr>
        <p:spPr>
          <a:xfrm>
            <a:off x="6472238" y="4157663"/>
            <a:ext cx="250825" cy="192087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2</a:t>
            </a:r>
          </a:p>
        </p:txBody>
      </p:sp>
      <p:sp>
        <p:nvSpPr>
          <p:cNvPr id="9277" name="Oval 102"/>
          <p:cNvSpPr>
            <a:spLocks noChangeArrowheads="1"/>
          </p:cNvSpPr>
          <p:nvPr/>
        </p:nvSpPr>
        <p:spPr bwMode="auto">
          <a:xfrm>
            <a:off x="6472238" y="4586288"/>
            <a:ext cx="257175" cy="257175"/>
          </a:xfrm>
          <a:prstGeom prst="ellipse">
            <a:avLst/>
          </a:prstGeom>
          <a:solidFill>
            <a:srgbClr val="8DB3E2"/>
          </a:solidFill>
          <a:ln w="31750">
            <a:solidFill>
              <a:srgbClr val="17365D"/>
            </a:solidFill>
            <a:round/>
            <a:headEnd/>
            <a:tailEnd/>
          </a:ln>
        </p:spPr>
        <p:txBody>
          <a:bodyPr anchor="ctr"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78" name="Oval 102"/>
          <p:cNvSpPr>
            <a:spLocks noChangeArrowheads="1"/>
          </p:cNvSpPr>
          <p:nvPr/>
        </p:nvSpPr>
        <p:spPr bwMode="auto">
          <a:xfrm>
            <a:off x="6472238" y="5014913"/>
            <a:ext cx="257175" cy="257175"/>
          </a:xfrm>
          <a:prstGeom prst="ellipse">
            <a:avLst/>
          </a:prstGeom>
          <a:solidFill>
            <a:srgbClr val="8DB3E2"/>
          </a:solidFill>
          <a:ln w="31750">
            <a:solidFill>
              <a:srgbClr val="17365D"/>
            </a:solidFill>
            <a:round/>
            <a:headEnd/>
            <a:tailEnd/>
          </a:ln>
        </p:spPr>
        <p:txBody>
          <a:bodyPr anchor="ctr"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279" name="Oval 102"/>
          <p:cNvSpPr>
            <a:spLocks noChangeArrowheads="1"/>
          </p:cNvSpPr>
          <p:nvPr/>
        </p:nvSpPr>
        <p:spPr bwMode="auto">
          <a:xfrm>
            <a:off x="6472238" y="5514975"/>
            <a:ext cx="257175" cy="257175"/>
          </a:xfrm>
          <a:prstGeom prst="ellipse">
            <a:avLst/>
          </a:prstGeom>
          <a:solidFill>
            <a:srgbClr val="8DB3E2"/>
          </a:solidFill>
          <a:ln w="31750">
            <a:solidFill>
              <a:srgbClr val="17365D"/>
            </a:solidFill>
            <a:round/>
            <a:headEnd/>
            <a:tailEnd/>
          </a:ln>
        </p:spPr>
        <p:txBody>
          <a:bodyPr anchor="ctr"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80" name="Oval 102"/>
          <p:cNvSpPr>
            <a:spLocks noChangeArrowheads="1"/>
          </p:cNvSpPr>
          <p:nvPr/>
        </p:nvSpPr>
        <p:spPr bwMode="auto">
          <a:xfrm>
            <a:off x="6472238" y="5943600"/>
            <a:ext cx="257175" cy="257175"/>
          </a:xfrm>
          <a:prstGeom prst="ellipse">
            <a:avLst/>
          </a:prstGeom>
          <a:solidFill>
            <a:srgbClr val="8DB3E2"/>
          </a:solidFill>
          <a:ln w="31750">
            <a:solidFill>
              <a:srgbClr val="17365D"/>
            </a:solidFill>
            <a:round/>
            <a:headEnd/>
            <a:tailEnd/>
          </a:ln>
        </p:spPr>
        <p:txBody>
          <a:bodyPr anchor="ctr"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81" name="Oval 102"/>
          <p:cNvSpPr>
            <a:spLocks noChangeArrowheads="1"/>
          </p:cNvSpPr>
          <p:nvPr/>
        </p:nvSpPr>
        <p:spPr bwMode="auto">
          <a:xfrm>
            <a:off x="6472238" y="6515100"/>
            <a:ext cx="257175" cy="257175"/>
          </a:xfrm>
          <a:prstGeom prst="ellipse">
            <a:avLst/>
          </a:prstGeom>
          <a:solidFill>
            <a:srgbClr val="8DB3E2"/>
          </a:solidFill>
          <a:ln w="31750">
            <a:solidFill>
              <a:srgbClr val="17365D"/>
            </a:solidFill>
            <a:round/>
            <a:headEnd/>
            <a:tailEnd/>
          </a:ln>
        </p:spPr>
        <p:txBody>
          <a:bodyPr anchor="ctr"/>
          <a:lstStyle>
            <a:lvl1pPr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3233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6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6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13956</TotalTime>
  <Words>177</Words>
  <Application>Microsoft Office PowerPoint</Application>
  <PresentationFormat>A3 (297x420 мм)</PresentationFormat>
  <Paragraphs>46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Тема Office</vt:lpstr>
      <vt:lpstr>2_Тема Office</vt:lpstr>
      <vt:lpstr>3_Тема Office</vt:lpstr>
      <vt:lpstr>4_Тема Office</vt:lpstr>
      <vt:lpstr>16_Тема Office</vt:lpstr>
      <vt:lpstr>5_Тема Office</vt:lpstr>
      <vt:lpstr>1_Тема Office</vt:lpstr>
      <vt:lpstr>6_Тема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программе ремонта (1512)</dc:title>
  <dc:creator>Dmitry28</dc:creator>
  <dc:description>КАРТА РАСПРЕДЕЛЕНИЯ РЕМОНТА _x000d_АВТОМОБИЛЬНЫХ ДОРОГ В 2014 ГОДУ</dc:description>
  <cp:lastModifiedBy>Меньшова</cp:lastModifiedBy>
  <cp:revision>710</cp:revision>
  <cp:lastPrinted>2015-09-21T16:10:14Z</cp:lastPrinted>
  <dcterms:created xsi:type="dcterms:W3CDTF">2014-03-21T11:15:15Z</dcterms:created>
  <dcterms:modified xsi:type="dcterms:W3CDTF">2015-12-09T06:39:27Z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по программе ремонта (1512)</vt:lpwstr>
  </property>
  <property fmtid="{D5CDD505-2E9C-101B-9397-08002B2CF9AE}" pid="3" name="SlideDescription">
    <vt:lpwstr>КАРТА РАСПРЕДЕЛЕНИЯ РЕМОНТА _x000d_АВТОМОБИЛЬНЫХ ДОРОГ В 2014 ГОДУ</vt:lpwstr>
  </property>
</Properties>
</file>